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3100F-0404-4B36-BA28-D465A483FB69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2279F-483D-47CE-954F-EFBF71554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32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67A54E-3CBB-4146-BB50-F73514F981C6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753874-3F33-48D1-81EB-184B429B8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7A54E-3CBB-4146-BB50-F73514F981C6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53874-3F33-48D1-81EB-184B429B8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7A54E-3CBB-4146-BB50-F73514F981C6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53874-3F33-48D1-81EB-184B429B8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7A54E-3CBB-4146-BB50-F73514F981C6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53874-3F33-48D1-81EB-184B429B8F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7A54E-3CBB-4146-BB50-F73514F981C6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53874-3F33-48D1-81EB-184B429B8F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7A54E-3CBB-4146-BB50-F73514F981C6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53874-3F33-48D1-81EB-184B429B8F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7A54E-3CBB-4146-BB50-F73514F981C6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53874-3F33-48D1-81EB-184B429B8F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7A54E-3CBB-4146-BB50-F73514F981C6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53874-3F33-48D1-81EB-184B429B8F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67A54E-3CBB-4146-BB50-F73514F981C6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53874-3F33-48D1-81EB-184B429B8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767A54E-3CBB-4146-BB50-F73514F981C6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753874-3F33-48D1-81EB-184B429B8F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67A54E-3CBB-4146-BB50-F73514F981C6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753874-3F33-48D1-81EB-184B429B8F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67A54E-3CBB-4146-BB50-F73514F981C6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753874-3F33-48D1-81EB-184B429B8F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bg1"/>
                </a:solidFill>
              </a:rPr>
              <a:t>MENGHITUNG LUAS DAERAH MENGGUNAKAN INTEGRAL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971800"/>
            <a:ext cx="6400800" cy="1219200"/>
          </a:xfrm>
        </p:spPr>
        <p:txBody>
          <a:bodyPr/>
          <a:lstStyle/>
          <a:p>
            <a:r>
              <a:rPr lang="en-US" smtClean="0"/>
              <a:t>Matematika PM</a:t>
            </a:r>
          </a:p>
          <a:p>
            <a:r>
              <a:rPr lang="en-US" smtClean="0"/>
              <a:t>Kelas 11 MIPA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6152"/>
            <a:ext cx="61293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604861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57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36" y="533400"/>
            <a:ext cx="6097112" cy="148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36" y="2014538"/>
            <a:ext cx="8257980" cy="461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5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38200"/>
            <a:ext cx="3619500" cy="469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89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Cara menghitung luas menggunakan </a:t>
            </a:r>
            <a:r>
              <a:rPr lang="en-US"/>
              <a:t>Integral  sebenarnya dibagi menjadi dua secara garis besarnya yaitu </a:t>
            </a:r>
            <a:r>
              <a:rPr lang="en-US">
                <a:solidFill>
                  <a:srgbClr val="FF0000"/>
                </a:solidFill>
              </a:rPr>
              <a:t>luas daerah dengan batas ada di sumbu X</a:t>
            </a:r>
            <a:r>
              <a:rPr lang="en-US"/>
              <a:t> dan </a:t>
            </a:r>
            <a:r>
              <a:rPr lang="en-US">
                <a:solidFill>
                  <a:srgbClr val="FF0000"/>
                </a:solidFill>
              </a:rPr>
              <a:t>luas daerah yang </a:t>
            </a:r>
            <a:r>
              <a:rPr lang="en-US" smtClean="0">
                <a:solidFill>
                  <a:srgbClr val="FF0000"/>
                </a:solidFill>
              </a:rPr>
              <a:t>batasn y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Cara Menghitung Luas Daerah</a:t>
            </a:r>
          </a:p>
        </p:txBody>
      </p:sp>
    </p:spTree>
    <p:extLst>
      <p:ext uri="{BB962C8B-B14F-4D97-AF65-F5344CB8AC3E}">
        <p14:creationId xmlns:p14="http://schemas.microsoft.com/office/powerpoint/2010/main" val="408565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762001"/>
            <a:ext cx="731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/>
              <a:t>Luas Daerah dengan Batas pada Sumbu </a:t>
            </a:r>
            <a:r>
              <a:rPr lang="pt-BR" smtClean="0"/>
              <a:t>X</a:t>
            </a:r>
          </a:p>
          <a:p>
            <a:endParaRPr lang="en-US" smtClean="0"/>
          </a:p>
          <a:p>
            <a:r>
              <a:rPr lang="en-US" smtClean="0"/>
              <a:t>Luas </a:t>
            </a:r>
            <a:r>
              <a:rPr lang="en-US"/>
              <a:t>Daerah dibatasi Satu Kurva pada sumbu </a:t>
            </a:r>
            <a:r>
              <a:rPr lang="en-US" smtClean="0"/>
              <a:t>X </a:t>
            </a:r>
          </a:p>
          <a:p>
            <a:r>
              <a:rPr lang="en-US" smtClean="0"/>
              <a:t>Untuk </a:t>
            </a:r>
            <a:r>
              <a:rPr lang="en-US"/>
              <a:t>daerah yang dibatasi oleh satu kurva memiliki dua tipe luas yaitu luas dengan atas sumbu X dan daerah berada di bawah sumbu X seperti gambar berikut ini :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40741"/>
            <a:ext cx="5029200" cy="354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75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 flipV="1">
            <a:off x="762000" y="909935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* ) . Luas Daerah R di atas sumbu X yang dibatasi  oleh kurva  , sumbu X, garis dan garis </a:t>
            </a:r>
            <a:r>
              <a:rPr lang="en-US" smtClean="0"/>
              <a:t>, </a:t>
            </a:r>
            <a:r>
              <a:rPr lang="en-US"/>
              <a:t>dengan  pada interval </a:t>
            </a:r>
            <a:r>
              <a:rPr lang="en-US" smtClean="0"/>
              <a:t>, </a:t>
            </a:r>
            <a:r>
              <a:rPr lang="en-US"/>
              <a:t>dapat dihitung dengan rumus </a:t>
            </a:r>
            <a:r>
              <a:rPr lang="en-US" smtClean="0"/>
              <a:t>ini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15960" y="3567865"/>
            <a:ext cx="74946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* ) . Luas Daerah S di bawah sumbu X yang dibatasi oleh kurva  , sumbu X, garis dan garis  , dengan  pada interval  , dapat dihitung dengan rumus integral :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328308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724400"/>
            <a:ext cx="379268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2063" y="6141002"/>
            <a:ext cx="8607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Catatan :  Kenapa luas  daerah di  bawah sumbu X diberi  tanda negatif? karena nilai  funbawah sumbu X negatif padahal luasan suatu daerah selalu bernilai  positif sehingga diberdikalikan negatif agar bernilai positif.</a:t>
            </a:r>
          </a:p>
        </p:txBody>
      </p:sp>
    </p:spTree>
    <p:extLst>
      <p:ext uri="{BB962C8B-B14F-4D97-AF65-F5344CB8AC3E}">
        <p14:creationId xmlns:p14="http://schemas.microsoft.com/office/powerpoint/2010/main" val="191114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Luas </a:t>
            </a:r>
            <a:r>
              <a:rPr lang="en-US"/>
              <a:t>Daerah dibatasi Dua Kurva pada sumbu X     </a:t>
            </a:r>
            <a:endParaRPr lang="en-US" smtClean="0"/>
          </a:p>
          <a:p>
            <a:r>
              <a:rPr lang="en-US" smtClean="0"/>
              <a:t>   </a:t>
            </a:r>
          </a:p>
          <a:p>
            <a:r>
              <a:rPr lang="en-US" smtClean="0"/>
              <a:t>Untuk </a:t>
            </a:r>
            <a:r>
              <a:rPr lang="en-US"/>
              <a:t>luas daerah yang terletak di antara dua kurva dengan batas ada di sumbu X bisa dilihat gambar berikut ini.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548" y="1981200"/>
            <a:ext cx="5092303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762001"/>
            <a:ext cx="777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/>
              <a:t>Daerah U terletak antara dua kurva  ( dibatasi  oleh dua kurva )  </a:t>
            </a:r>
            <a:endParaRPr lang="en-US" sz="2000" b="1" smtClean="0"/>
          </a:p>
          <a:p>
            <a:r>
              <a:rPr lang="en-US" smtClean="0"/>
              <a:t>yaitu </a:t>
            </a:r>
            <a:r>
              <a:rPr lang="en-US"/>
              <a:t>kurva fungsi  dengan batas pada sumbu X yaitu terletak pada interval  secara umum </a:t>
            </a:r>
            <a:r>
              <a:rPr lang="en-US" smtClean="0"/>
              <a:t>dapat dihitung </a:t>
            </a:r>
            <a:r>
              <a:rPr lang="en-US"/>
              <a:t>dengan MENGURANGKAN KURVA ATAS dan KURVA BAWAH dimanapun letak kurva tersebut. Sehingga luas daerah U dapat dihitung dengan rumus :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10876"/>
            <a:ext cx="7543800" cy="1380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12274" y="4724400"/>
            <a:ext cx="71935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/>
              <a:t>Contoh Soal Luas Daerah pada Sumbu X : </a:t>
            </a:r>
            <a:endParaRPr lang="en-US" smtClean="0"/>
          </a:p>
          <a:p>
            <a:pPr marL="574675" indent="-574675"/>
            <a:r>
              <a:rPr lang="en-US" smtClean="0"/>
              <a:t>1 </a:t>
            </a:r>
            <a:r>
              <a:rPr lang="en-US"/>
              <a:t>) . Hitunglah luas daerah yang dibatasi oleh </a:t>
            </a:r>
            <a:r>
              <a:rPr lang="en-US" smtClean="0"/>
              <a:t>kurva  </a:t>
            </a:r>
          </a:p>
          <a:p>
            <a:pPr marL="574675" indent="-58738"/>
            <a:r>
              <a:rPr lang="en-US" smtClean="0"/>
              <a:t>4x – x</a:t>
            </a:r>
            <a:r>
              <a:rPr lang="en-US" baseline="30000" smtClean="0"/>
              <a:t>2</a:t>
            </a:r>
            <a:r>
              <a:rPr lang="en-US" smtClean="0"/>
              <a:t>, X = 1, x = 3 </a:t>
            </a:r>
            <a:r>
              <a:rPr lang="en-US"/>
              <a:t>dan sumbu X.</a:t>
            </a:r>
          </a:p>
        </p:txBody>
      </p:sp>
    </p:spTree>
    <p:extLst>
      <p:ext uri="{BB962C8B-B14F-4D97-AF65-F5344CB8AC3E}">
        <p14:creationId xmlns:p14="http://schemas.microsoft.com/office/powerpoint/2010/main" val="16723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Pembahasan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5187" y="1480066"/>
            <a:ext cx="6375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mtClean="0"/>
              <a:t>*gambar </a:t>
            </a:r>
            <a:r>
              <a:rPr lang="sv-SE"/>
              <a:t>dulu kurva dan arsiran daerah yang dimaksud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71700"/>
            <a:ext cx="4709968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68477" y="4267200"/>
            <a:ext cx="4512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mtClean="0"/>
              <a:t>*Menentukan </a:t>
            </a:r>
            <a:r>
              <a:rPr lang="nn-NO"/>
              <a:t>luas daerah yang diarsir 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568" y="3352800"/>
            <a:ext cx="3233844" cy="313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43400" y="1824817"/>
            <a:ext cx="419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/>
              <a:t>Hitunglah luas daerah yang dibatasi oleh kurva </a:t>
            </a:r>
            <a:r>
              <a:rPr lang="en-US" sz="1100" smtClean="0"/>
              <a:t>4x – x</a:t>
            </a:r>
            <a:r>
              <a:rPr lang="en-US" sz="1100" baseline="30000" smtClean="0"/>
              <a:t>2</a:t>
            </a:r>
            <a:r>
              <a:rPr lang="en-US" sz="1100" smtClean="0"/>
              <a:t>, X = 1, x = 3 dan sumbu X.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2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880871"/>
          </a:xfrm>
        </p:spPr>
        <p:txBody>
          <a:bodyPr>
            <a:normAutofit lnSpcReduction="10000"/>
          </a:bodyPr>
          <a:lstStyle/>
          <a:p>
            <a:pPr marL="109538" indent="0">
              <a:buNone/>
            </a:pPr>
            <a:r>
              <a:rPr lang="en-US" smtClean="0"/>
              <a:t>Tentukan </a:t>
            </a:r>
            <a:r>
              <a:rPr lang="en-US"/>
              <a:t>luas daerah yang diarsir pada Gambar berikut dengan menggunakan integral.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 2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252" y="2514600"/>
            <a:ext cx="3581400" cy="3514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773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Dalam mempelajari materi Luas  Daerah  Menggunakan  Integral beberapa hal  yang harus  kita kuasai  </a:t>
            </a:r>
            <a:r>
              <a:rPr lang="sv-SE" smtClean="0"/>
              <a:t>terlebih: </a:t>
            </a:r>
          </a:p>
          <a:p>
            <a:pPr marL="109728" indent="0">
              <a:buNone/>
            </a:pPr>
            <a:endParaRPr lang="sv-SE" smtClean="0"/>
          </a:p>
          <a:p>
            <a:pPr marL="738188" indent="0">
              <a:buNone/>
            </a:pPr>
            <a:r>
              <a:rPr lang="sv-SE" b="1" smtClean="0">
                <a:solidFill>
                  <a:srgbClr val="FF0000"/>
                </a:solidFill>
              </a:rPr>
              <a:t>Dapat </a:t>
            </a:r>
            <a:r>
              <a:rPr lang="en-US" b="1" smtClean="0">
                <a:solidFill>
                  <a:srgbClr val="FF0000"/>
                </a:solidFill>
              </a:rPr>
              <a:t>menggambar  </a:t>
            </a:r>
            <a:r>
              <a:rPr lang="en-US" b="1">
                <a:solidFill>
                  <a:srgbClr val="FF0000"/>
                </a:solidFill>
              </a:rPr>
              <a:t>grafik suatu fungsi</a:t>
            </a:r>
            <a:r>
              <a:rPr lang="en-US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Persyaratan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1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305800" cy="1414271"/>
          </a:xfrm>
        </p:spPr>
        <p:txBody>
          <a:bodyPr>
            <a:normAutofit fontScale="92500" lnSpcReduction="20000"/>
          </a:bodyPr>
          <a:lstStyle/>
          <a:p>
            <a:pPr marL="109538" indent="0">
              <a:buNone/>
            </a:pPr>
            <a:r>
              <a:rPr lang="en-US"/>
              <a:t>Karena L2 terletak di bawah sumbu X  ( bernilai negatif ) , L2 diberi tanda negatif  ( agar menjadi positif ) . Oleh karena itu, luas daerah yang dicari adalah sebagai berikut.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Pembahasan Latihan 2</a:t>
            </a:r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912807"/>
            <a:ext cx="6248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062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Tentukan Luas daerah yang dibatasi oleh kurva y = x2 + 1 dan sb x, pada interval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7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Menentukan </a:t>
            </a:r>
            <a:r>
              <a:rPr lang="en-US"/>
              <a:t>titik potong  ( tipot )  dengan sumbu-sumbu koordinat  ( sumbu X dan sumbu Y ) . </a:t>
            </a:r>
            <a:endParaRPr lang="en-US" smtClean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Menentukan </a:t>
            </a:r>
            <a:r>
              <a:rPr lang="en-US"/>
              <a:t>titik-titik stasioner dan jenisnya  ( titik balik minimum, titik balik maksimum, dan titik belok ) </a:t>
            </a:r>
            <a:r>
              <a:rPr lang="en-US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Menentukan </a:t>
            </a:r>
            <a:r>
              <a:rPr lang="en-US"/>
              <a:t>titik bantuan lain agar grafiknya lebih mudah sketsa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smtClean="0"/>
              <a:t>Langkah  -  Langkah  Menggambar Grafik Fungsi Menggunakan Turunan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40465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/>
              <a:t>1 ) . Gambarlah grafik kurva</a:t>
            </a:r>
          </a:p>
          <a:p>
            <a:pPr marL="1250950" indent="-255588"/>
            <a:r>
              <a:rPr lang="en-US" smtClean="0"/>
              <a:t>y </a:t>
            </a:r>
            <a:r>
              <a:rPr lang="en-US"/>
              <a:t>= </a:t>
            </a:r>
            <a:r>
              <a:rPr lang="en-US" smtClean="0"/>
              <a:t>3x</a:t>
            </a:r>
            <a:r>
              <a:rPr lang="en-US" baseline="30000" smtClean="0"/>
              <a:t>2</a:t>
            </a:r>
            <a:r>
              <a:rPr lang="en-US" smtClean="0"/>
              <a:t> – x</a:t>
            </a:r>
            <a:r>
              <a:rPr lang="en-US" baseline="30000" smtClean="0"/>
              <a:t>3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Contoh :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3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85800"/>
            <a:ext cx="7253974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69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609600"/>
            <a:ext cx="6452981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71252"/>
            <a:ext cx="788389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73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8261389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231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305" y="1143000"/>
            <a:ext cx="5296383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3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61293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912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1023</TotalTime>
  <Words>490</Words>
  <Application>Microsoft Office PowerPoint</Application>
  <PresentationFormat>On-screen Show (4:3)</PresentationFormat>
  <Paragraphs>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MENGHITUNG LUAS DAERAH MENGGUNAKAN INTEGRAL</vt:lpstr>
      <vt:lpstr>Persyaratan</vt:lpstr>
      <vt:lpstr>Langkah  -  Langkah  Menggambar Grafik Fungsi Menggunakan Turunan</vt:lpstr>
      <vt:lpstr>Contoh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Cara Menghitung Luas Daerah</vt:lpstr>
      <vt:lpstr>PowerPoint Presentation</vt:lpstr>
      <vt:lpstr>PowerPoint Presentation</vt:lpstr>
      <vt:lpstr>PowerPoint Presentation</vt:lpstr>
      <vt:lpstr>PowerPoint Presentation</vt:lpstr>
      <vt:lpstr>Pembahasan</vt:lpstr>
      <vt:lpstr>Latihan 2</vt:lpstr>
      <vt:lpstr>Pembahasan Latihan 2</vt:lpstr>
      <vt:lpstr>Latihan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MENGHITUNG LUAS DAERAH MENGGUNAKAN INTEGRAL</dc:title>
  <dc:creator>leptop_06</dc:creator>
  <cp:lastModifiedBy>leptop_06</cp:lastModifiedBy>
  <cp:revision>18</cp:revision>
  <dcterms:created xsi:type="dcterms:W3CDTF">2017-03-31T03:19:21Z</dcterms:created>
  <dcterms:modified xsi:type="dcterms:W3CDTF">2017-04-16T17:32:56Z</dcterms:modified>
</cp:coreProperties>
</file>